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7" autoAdjust="0"/>
  </p:normalViewPr>
  <p:slideViewPr>
    <p:cSldViewPr snapToGrid="0">
      <p:cViewPr>
        <p:scale>
          <a:sx n="200" d="100"/>
          <a:sy n="200" d="100"/>
        </p:scale>
        <p:origin x="432" y="-2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97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27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505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49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5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53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747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75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471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88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F2609A-83D6-48F0-B616-4648FB884E6B}" type="datetimeFigureOut">
              <a:rPr lang="en-GB" smtClean="0"/>
              <a:t>12/11/2024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ED2060-06C2-4F3D-9E26-9A19972B44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85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47CB85DF-75CE-77BE-DF53-714024847A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00" y="3098696"/>
            <a:ext cx="6120000" cy="2022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2A19EE4-4802-CA08-452B-428C425E51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09"/>
          <a:stretch/>
        </p:blipFill>
        <p:spPr>
          <a:xfrm>
            <a:off x="559500" y="5120883"/>
            <a:ext cx="6120000" cy="956308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6F410891-3441-C98F-D27E-13E4D5244A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8" b="1"/>
          <a:stretch/>
        </p:blipFill>
        <p:spPr>
          <a:xfrm>
            <a:off x="559500" y="414236"/>
            <a:ext cx="6120000" cy="16870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8DE9DA-7CA4-B46D-B1D5-8721EEE73A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23"/>
          <a:stretch/>
        </p:blipFill>
        <p:spPr>
          <a:xfrm>
            <a:off x="559500" y="2101314"/>
            <a:ext cx="6120000" cy="7762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FCB3A0-2710-94F6-3F57-F7CCEFB6BCEF}"/>
              </a:ext>
            </a:extLst>
          </p:cNvPr>
          <p:cNvSpPr txBox="1"/>
          <p:nvPr/>
        </p:nvSpPr>
        <p:spPr>
          <a:xfrm>
            <a:off x="147450" y="3365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0E6181-9789-A4BF-28D8-C43B66FB2DC0}"/>
              </a:ext>
            </a:extLst>
          </p:cNvPr>
          <p:cNvSpPr txBox="1"/>
          <p:nvPr/>
        </p:nvSpPr>
        <p:spPr>
          <a:xfrm>
            <a:off x="147450" y="3003446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197167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31EEB9-1D31-5E34-EE99-4F682708FF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0"/>
          <a:stretch/>
        </p:blipFill>
        <p:spPr>
          <a:xfrm>
            <a:off x="100628" y="2413000"/>
            <a:ext cx="6656743" cy="14490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F4EB06-A021-0D4C-36AA-286BEDCE1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28" y="3862070"/>
            <a:ext cx="6656743" cy="7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6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 Willis</dc:creator>
  <cp:lastModifiedBy>Anna Willis</cp:lastModifiedBy>
  <cp:revision>1</cp:revision>
  <dcterms:created xsi:type="dcterms:W3CDTF">2024-11-12T16:45:01Z</dcterms:created>
  <dcterms:modified xsi:type="dcterms:W3CDTF">2024-11-12T18:11:23Z</dcterms:modified>
</cp:coreProperties>
</file>